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66" r:id="rId4"/>
    <p:sldId id="267" r:id="rId5"/>
    <p:sldId id="257" r:id="rId6"/>
    <p:sldId id="264" r:id="rId7"/>
    <p:sldId id="276" r:id="rId8"/>
    <p:sldId id="272" r:id="rId9"/>
    <p:sldId id="277" r:id="rId10"/>
    <p:sldId id="265" r:id="rId11"/>
    <p:sldId id="263" r:id="rId12"/>
    <p:sldId id="268" r:id="rId13"/>
    <p:sldId id="275" r:id="rId14"/>
    <p:sldId id="269" r:id="rId15"/>
    <p:sldId id="270" r:id="rId16"/>
    <p:sldId id="271" r:id="rId17"/>
    <p:sldId id="283" r:id="rId18"/>
    <p:sldId id="284" r:id="rId19"/>
    <p:sldId id="285" r:id="rId20"/>
    <p:sldId id="278" r:id="rId21"/>
    <p:sldId id="258" r:id="rId22"/>
    <p:sldId id="259" r:id="rId23"/>
    <p:sldId id="260" r:id="rId24"/>
    <p:sldId id="261" r:id="rId25"/>
    <p:sldId id="262" r:id="rId26"/>
    <p:sldId id="279" r:id="rId27"/>
    <p:sldId id="280" r:id="rId28"/>
    <p:sldId id="281" r:id="rId29"/>
    <p:sldId id="282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E5A9-EFDE-466D-82E9-4A5A6A4CE2CA}" type="datetimeFigureOut">
              <a:rPr lang="it-IT" smtClean="0"/>
              <a:t>12/06/2008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95DAB-931E-4AD4-A1D6-2135CBE4789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5CFB-E024-45AA-804F-DE1FE9BDF9C4}" type="datetimeFigureOut">
              <a:rPr lang="it-IT" smtClean="0"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92FD-2154-434A-BB38-0D4D55948665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CC41-0073-47CD-BD5A-8374AABD0D0C}" type="datetimeFigureOut">
              <a:rPr lang="it-IT" smtClean="0"/>
              <a:pPr/>
              <a:t>10/06/2008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06BFE-E9E5-423B-B89F-E039AAF73C3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ederico\Desktop\corso%20bardolino\TOM%20PETERS_to_WMV_clip0.wm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Federico\Desktop\corso%20bardolino\STEVE%20JOBS.wmv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Federico\Desktop\corso%20bardolino\did%20you%20know.m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Federico\Desktop\corso%20bardolino\tempo_to_WMV_clip0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28596" y="478632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it-IT" sz="7200" dirty="0" err="1" smtClean="0">
                <a:solidFill>
                  <a:srgbClr val="FF0000"/>
                </a:solidFill>
              </a:rPr>
              <a:t>It</a:t>
            </a:r>
            <a:r>
              <a:rPr lang="it-IT" sz="7200" dirty="0" smtClean="0">
                <a:solidFill>
                  <a:srgbClr val="FF0000"/>
                </a:solidFill>
              </a:rPr>
              <a:t>’s high </a:t>
            </a:r>
            <a:r>
              <a:rPr lang="it-IT" sz="7200" dirty="0" err="1" smtClean="0">
                <a:solidFill>
                  <a:srgbClr val="FF0000"/>
                </a:solidFill>
              </a:rPr>
              <a:t>time</a:t>
            </a:r>
            <a:r>
              <a:rPr lang="it-IT" sz="7200" dirty="0" smtClean="0">
                <a:solidFill>
                  <a:srgbClr val="FF0000"/>
                </a:solidFill>
              </a:rPr>
              <a:t> </a:t>
            </a:r>
            <a:r>
              <a:rPr lang="it-IT" sz="7200" dirty="0" err="1" smtClean="0">
                <a:solidFill>
                  <a:srgbClr val="FF0000"/>
                </a:solidFill>
              </a:rPr>
              <a:t>to</a:t>
            </a:r>
            <a:r>
              <a:rPr lang="it-IT" sz="7200" dirty="0" smtClean="0">
                <a:solidFill>
                  <a:srgbClr val="FF0000"/>
                </a:solidFill>
              </a:rPr>
              <a:t> </a:t>
            </a:r>
            <a:r>
              <a:rPr lang="it-IT" sz="7200" dirty="0" err="1" smtClean="0">
                <a:solidFill>
                  <a:srgbClr val="FF0000"/>
                </a:solidFill>
              </a:rPr>
              <a:t>change</a:t>
            </a:r>
            <a:endParaRPr lang="it-IT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en-US" b="1" dirty="0" smtClean="0"/>
              <a:t>If we scaled the age of the Universe (13billion years) into a single 24hour day, the average human </a:t>
            </a:r>
            <a:r>
              <a:rPr lang="en-US" b="1" dirty="0" err="1" smtClean="0"/>
              <a:t>lifespace</a:t>
            </a:r>
            <a:r>
              <a:rPr lang="en-US" b="1" dirty="0" smtClean="0"/>
              <a:t> would last 1/10,000 of a second. What will you do with your 1/10,000 of a second? 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Personally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 don’t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spend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entire</a:t>
            </a:r>
            <a:r>
              <a:rPr lang="it-IT" dirty="0" smtClean="0"/>
              <a:t> life in </a:t>
            </a:r>
            <a:r>
              <a:rPr lang="it-IT" dirty="0" err="1" smtClean="0"/>
              <a:t>glorifyng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endParaRPr lang="it-IT" dirty="0" smtClean="0"/>
          </a:p>
          <a:p>
            <a:r>
              <a:rPr lang="it-IT" dirty="0" smtClean="0"/>
              <a:t>I don’t </a:t>
            </a:r>
            <a:r>
              <a:rPr lang="it-IT" dirty="0" err="1" smtClean="0"/>
              <a:t>want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spend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aboundance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customers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no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co-workers</a:t>
            </a:r>
            <a:r>
              <a:rPr lang="it-IT" dirty="0" smtClean="0"/>
              <a:t>/ </a:t>
            </a:r>
            <a:r>
              <a:rPr lang="it-IT" dirty="0" err="1" smtClean="0"/>
              <a:t>collegues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are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pessimistic</a:t>
            </a:r>
            <a:r>
              <a:rPr lang="it-IT" dirty="0" smtClean="0"/>
              <a:t> or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critic…</a:t>
            </a:r>
            <a:r>
              <a:rPr lang="it-IT" dirty="0" smtClean="0"/>
              <a:t> 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no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listen</a:t>
            </a:r>
            <a:r>
              <a:rPr lang="it-IT" dirty="0" smtClean="0"/>
              <a:t> </a:t>
            </a:r>
            <a:r>
              <a:rPr lang="it-IT" dirty="0" err="1" smtClean="0"/>
              <a:t>those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scream…</a:t>
            </a:r>
            <a:r>
              <a:rPr lang="it-IT" dirty="0" smtClean="0"/>
              <a:t> “the CRISIS”…. </a:t>
            </a:r>
            <a:r>
              <a:rPr lang="it-IT" dirty="0" err="1" smtClean="0"/>
              <a:t>Because</a:t>
            </a:r>
            <a:r>
              <a:rPr lang="it-IT" dirty="0" smtClean="0"/>
              <a:t> </a:t>
            </a:r>
            <a:r>
              <a:rPr lang="it-IT" dirty="0" err="1" smtClean="0"/>
              <a:t>now</a:t>
            </a:r>
            <a:r>
              <a:rPr lang="it-IT" dirty="0" smtClean="0"/>
              <a:t> the Market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real</a:t>
            </a:r>
            <a:r>
              <a:rPr lang="it-IT" dirty="0" smtClean="0"/>
              <a:t> </a:t>
            </a:r>
            <a:r>
              <a:rPr lang="it-IT" dirty="0" err="1" smtClean="0"/>
              <a:t>opportunity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974" y="928670"/>
            <a:ext cx="10351218" cy="50720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5768997"/>
          </a:xfrm>
        </p:spPr>
        <p:txBody>
          <a:bodyPr/>
          <a:lstStyle/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became</a:t>
            </a:r>
            <a:r>
              <a:rPr lang="it-IT" dirty="0" smtClean="0"/>
              <a:t> </a:t>
            </a:r>
            <a:r>
              <a:rPr lang="it-IT" dirty="0" err="1" smtClean="0"/>
              <a:t>rich…</a:t>
            </a:r>
            <a:r>
              <a:rPr lang="it-IT" dirty="0" smtClean="0"/>
              <a:t>..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enough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reach</a:t>
            </a:r>
            <a:r>
              <a:rPr lang="it-IT" dirty="0" smtClean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goal</a:t>
            </a:r>
          </a:p>
          <a:p>
            <a:r>
              <a:rPr lang="it-IT" dirty="0" smtClean="0"/>
              <a:t>I </a:t>
            </a:r>
            <a:r>
              <a:rPr lang="it-IT" dirty="0" err="1" smtClean="0"/>
              <a:t>have</a:t>
            </a:r>
            <a:r>
              <a:rPr lang="it-IT" dirty="0" smtClean="0"/>
              <a:t> no </a:t>
            </a:r>
            <a:r>
              <a:rPr lang="it-IT" dirty="0" err="1" smtClean="0"/>
              <a:t>time</a:t>
            </a:r>
            <a:r>
              <a:rPr lang="it-IT" dirty="0" smtClean="0"/>
              <a:t>  </a:t>
            </a:r>
            <a:r>
              <a:rPr lang="it-IT" dirty="0" err="1" smtClean="0"/>
              <a:t>to</a:t>
            </a:r>
            <a:r>
              <a:rPr lang="it-IT" dirty="0" smtClean="0"/>
              <a:t> create a family.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Question</a:t>
            </a:r>
            <a:r>
              <a:rPr lang="it-IT" dirty="0" smtClean="0"/>
              <a:t> ?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43042" y="2786058"/>
            <a:ext cx="6514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it-IT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got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aim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?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472" y="2428868"/>
            <a:ext cx="8370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 CLEAR AND BRIGHT AIM ?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So…how</a:t>
            </a:r>
            <a:r>
              <a:rPr lang="it-IT" dirty="0" smtClean="0"/>
              <a:t>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spend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time</a:t>
            </a:r>
            <a:r>
              <a:rPr lang="it-IT" dirty="0" smtClean="0"/>
              <a:t> ?</a:t>
            </a:r>
          </a:p>
          <a:p>
            <a:r>
              <a:rPr lang="it-IT" dirty="0" err="1" smtClean="0"/>
              <a:t>How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faster</a:t>
            </a:r>
            <a:r>
              <a:rPr lang="it-IT" dirty="0" smtClean="0"/>
              <a:t> and </a:t>
            </a:r>
            <a:r>
              <a:rPr lang="it-IT" dirty="0" err="1" smtClean="0"/>
              <a:t>faster</a:t>
            </a:r>
            <a:r>
              <a:rPr lang="it-IT" dirty="0" smtClean="0"/>
              <a:t>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42910" y="1857364"/>
            <a:ext cx="79289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live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huge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life</a:t>
            </a:r>
          </a:p>
          <a:p>
            <a:pPr algn="ctr"/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must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EAGER</a:t>
            </a:r>
          </a:p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everything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consider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important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00166" y="2000240"/>
            <a:ext cx="598035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Because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</a:t>
            </a:r>
            <a:endParaRPr lang="it-IT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against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pourposes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143108" y="1142984"/>
            <a:ext cx="52198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BE STUPID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TOM PETERS_to_WMV_clip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9600" dirty="0" err="1" smtClean="0"/>
              <a:t>Stupidity</a:t>
            </a:r>
            <a:endParaRPr lang="it-IT" sz="9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8001056" cy="1752600"/>
          </a:xfrm>
        </p:spPr>
        <p:txBody>
          <a:bodyPr/>
          <a:lstStyle/>
          <a:p>
            <a:r>
              <a:rPr lang="it-IT" b="1" dirty="0" smtClean="0">
                <a:solidFill>
                  <a:schemeClr val="tx1"/>
                </a:solidFill>
              </a:rPr>
              <a:t>The </a:t>
            </a:r>
            <a:r>
              <a:rPr lang="it-IT" b="1" dirty="0" err="1" smtClean="0">
                <a:solidFill>
                  <a:schemeClr val="tx1"/>
                </a:solidFill>
              </a:rPr>
              <a:t>most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dangerous</a:t>
            </a:r>
            <a:r>
              <a:rPr lang="it-IT" b="1" dirty="0" smtClean="0">
                <a:solidFill>
                  <a:schemeClr val="tx1"/>
                </a:solidFill>
              </a:rPr>
              <a:t> </a:t>
            </a:r>
            <a:r>
              <a:rPr lang="it-IT" b="1" dirty="0" err="1" smtClean="0">
                <a:solidFill>
                  <a:schemeClr val="tx1"/>
                </a:solidFill>
              </a:rPr>
              <a:t>power</a:t>
            </a:r>
            <a:r>
              <a:rPr lang="it-IT" b="1" dirty="0" smtClean="0">
                <a:solidFill>
                  <a:schemeClr val="tx1"/>
                </a:solidFill>
              </a:rPr>
              <a:t>  </a:t>
            </a:r>
            <a:r>
              <a:rPr lang="it-IT" b="1" dirty="0" err="1" smtClean="0">
                <a:solidFill>
                  <a:schemeClr val="tx1"/>
                </a:solidFill>
              </a:rPr>
              <a:t>of</a:t>
            </a:r>
            <a:r>
              <a:rPr lang="it-IT" b="1" dirty="0" smtClean="0">
                <a:solidFill>
                  <a:schemeClr val="tx1"/>
                </a:solidFill>
              </a:rPr>
              <a:t> the </a:t>
            </a:r>
            <a:r>
              <a:rPr lang="it-IT" b="1" dirty="0" err="1" smtClean="0">
                <a:solidFill>
                  <a:schemeClr val="tx1"/>
                </a:solidFill>
              </a:rPr>
              <a:t>universe</a:t>
            </a:r>
            <a:endParaRPr lang="it-IT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6000" dirty="0" err="1" smtClean="0">
                <a:solidFill>
                  <a:srgbClr val="FF0000"/>
                </a:solidFill>
              </a:rPr>
              <a:t>You</a:t>
            </a:r>
            <a:r>
              <a:rPr lang="it-IT" sz="6000" dirty="0" smtClean="0">
                <a:solidFill>
                  <a:srgbClr val="FF0000"/>
                </a:solidFill>
              </a:rPr>
              <a:t> can’t </a:t>
            </a:r>
            <a:r>
              <a:rPr lang="it-IT" sz="6000" dirty="0" err="1" smtClean="0">
                <a:solidFill>
                  <a:srgbClr val="FF0000"/>
                </a:solidFill>
              </a:rPr>
              <a:t>weed</a:t>
            </a:r>
            <a:r>
              <a:rPr lang="it-IT" sz="6000" dirty="0" smtClean="0">
                <a:solidFill>
                  <a:srgbClr val="FF0000"/>
                </a:solidFill>
              </a:rPr>
              <a:t> </a:t>
            </a:r>
            <a:r>
              <a:rPr lang="it-IT" sz="6000" dirty="0" err="1" smtClean="0">
                <a:solidFill>
                  <a:srgbClr val="FF0000"/>
                </a:solidFill>
              </a:rPr>
              <a:t>it</a:t>
            </a:r>
            <a:r>
              <a:rPr lang="it-IT" sz="6000" dirty="0" smtClean="0">
                <a:solidFill>
                  <a:srgbClr val="FF0000"/>
                </a:solidFill>
              </a:rPr>
              <a:t> out</a:t>
            </a:r>
            <a:endParaRPr lang="it-IT" sz="60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it-IT" sz="6000" dirty="0" smtClean="0">
              <a:solidFill>
                <a:srgbClr val="FF0000"/>
              </a:solidFill>
            </a:endParaRPr>
          </a:p>
          <a:p>
            <a:pPr algn="ctr"/>
            <a:r>
              <a:rPr lang="it-IT" sz="6000" dirty="0" err="1" smtClean="0">
                <a:solidFill>
                  <a:srgbClr val="FF0000"/>
                </a:solidFill>
              </a:rPr>
              <a:t>Yo</a:t>
            </a:r>
            <a:r>
              <a:rPr lang="it-IT" sz="6000" dirty="0" err="1" smtClean="0">
                <a:solidFill>
                  <a:srgbClr val="FF0000"/>
                </a:solidFill>
              </a:rPr>
              <a:t>u</a:t>
            </a:r>
            <a:r>
              <a:rPr lang="it-IT" sz="6000" dirty="0" smtClean="0">
                <a:solidFill>
                  <a:srgbClr val="FF0000"/>
                </a:solidFill>
              </a:rPr>
              <a:t> can </a:t>
            </a:r>
            <a:r>
              <a:rPr lang="it-IT" sz="6000" dirty="0" err="1" smtClean="0">
                <a:solidFill>
                  <a:srgbClr val="FF0000"/>
                </a:solidFill>
              </a:rPr>
              <a:t>only</a:t>
            </a:r>
            <a:r>
              <a:rPr lang="it-IT" sz="6000" dirty="0" smtClean="0">
                <a:solidFill>
                  <a:srgbClr val="FF0000"/>
                </a:solidFill>
              </a:rPr>
              <a:t> </a:t>
            </a:r>
            <a:r>
              <a:rPr lang="it-IT" sz="6000" dirty="0" err="1" smtClean="0">
                <a:solidFill>
                  <a:srgbClr val="FF0000"/>
                </a:solidFill>
              </a:rPr>
              <a:t>recognize</a:t>
            </a:r>
            <a:r>
              <a:rPr lang="it-IT" sz="6000" dirty="0" smtClean="0">
                <a:solidFill>
                  <a:srgbClr val="FF0000"/>
                </a:solidFill>
              </a:rPr>
              <a:t> </a:t>
            </a:r>
            <a:r>
              <a:rPr lang="it-IT" sz="6000" dirty="0" err="1" smtClean="0">
                <a:solidFill>
                  <a:srgbClr val="FF0000"/>
                </a:solidFill>
              </a:rPr>
              <a:t>it</a:t>
            </a:r>
            <a:endParaRPr lang="it-IT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in su 3"/>
          <p:cNvSpPr/>
          <p:nvPr/>
        </p:nvSpPr>
        <p:spPr>
          <a:xfrm>
            <a:off x="4286248" y="357166"/>
            <a:ext cx="357190" cy="60007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/>
          <p:cNvSpPr/>
          <p:nvPr/>
        </p:nvSpPr>
        <p:spPr>
          <a:xfrm>
            <a:off x="1500166" y="2928934"/>
            <a:ext cx="614366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roce 5"/>
          <p:cNvSpPr/>
          <p:nvPr/>
        </p:nvSpPr>
        <p:spPr>
          <a:xfrm>
            <a:off x="3500430" y="285728"/>
            <a:ext cx="214314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857752" y="285728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Advantage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others</a:t>
            </a:r>
            <a:endParaRPr lang="it-IT" dirty="0"/>
          </a:p>
        </p:txBody>
      </p:sp>
      <p:sp>
        <p:nvSpPr>
          <p:cNvPr id="8" name="Elaborazione 7"/>
          <p:cNvSpPr/>
          <p:nvPr/>
        </p:nvSpPr>
        <p:spPr>
          <a:xfrm>
            <a:off x="3214678" y="6357958"/>
            <a:ext cx="357190" cy="1428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857752" y="600076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the </a:t>
            </a:r>
            <a:r>
              <a:rPr lang="it-IT" dirty="0" err="1" smtClean="0"/>
              <a:t>others</a:t>
            </a:r>
            <a:endParaRPr lang="it-IT" dirty="0"/>
          </a:p>
        </p:txBody>
      </p:sp>
      <p:sp>
        <p:nvSpPr>
          <p:cNvPr id="11" name="Croce 10"/>
          <p:cNvSpPr/>
          <p:nvPr/>
        </p:nvSpPr>
        <p:spPr>
          <a:xfrm>
            <a:off x="7572396" y="2357430"/>
            <a:ext cx="285752" cy="2857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7072330" y="3571876"/>
            <a:ext cx="121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Advantage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own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57158" y="3571876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yourself</a:t>
            </a:r>
            <a:endParaRPr lang="it-IT" dirty="0"/>
          </a:p>
        </p:txBody>
      </p:sp>
      <p:sp>
        <p:nvSpPr>
          <p:cNvPr id="15" name="Elaborazione 14"/>
          <p:cNvSpPr/>
          <p:nvPr/>
        </p:nvSpPr>
        <p:spPr>
          <a:xfrm>
            <a:off x="785786" y="2571744"/>
            <a:ext cx="428628" cy="14287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214414" y="1428736"/>
            <a:ext cx="3178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4000" b="1" dirty="0" err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Naive</a:t>
            </a:r>
            <a:endParaRPr lang="it-IT" sz="40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857752" y="1428736"/>
            <a:ext cx="23466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Intelligent</a:t>
            </a:r>
            <a:endParaRPr lang="it-IT" sz="4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5143504" y="4214818"/>
            <a:ext cx="21242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Gun man</a:t>
            </a:r>
          </a:p>
          <a:p>
            <a:pPr algn="ctr"/>
            <a:endParaRPr lang="it-IT" sz="4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1857356" y="4214818"/>
            <a:ext cx="1558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Stupid</a:t>
            </a:r>
            <a:endParaRPr lang="it-IT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1" grpId="0" animBg="1"/>
      <p:bldP spid="13" grpId="0"/>
      <p:bldP spid="14" grpId="0"/>
      <p:bldP spid="15" grpId="0" animBg="1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00173"/>
            <a:ext cx="8229600" cy="5357827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stupid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cause a </a:t>
            </a:r>
            <a:r>
              <a:rPr lang="it-IT" dirty="0" err="1" smtClean="0"/>
              <a:t>damage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another</a:t>
            </a:r>
            <a:r>
              <a:rPr lang="it-IT" dirty="0" smtClean="0"/>
              <a:t> </a:t>
            </a:r>
            <a:r>
              <a:rPr lang="it-IT" dirty="0" err="1" smtClean="0"/>
              <a:t>person</a:t>
            </a:r>
            <a:r>
              <a:rPr lang="it-IT" dirty="0" smtClean="0"/>
              <a:t> or a group </a:t>
            </a:r>
            <a:r>
              <a:rPr lang="it-IT" dirty="0" err="1" smtClean="0"/>
              <a:t>without</a:t>
            </a:r>
            <a:r>
              <a:rPr lang="it-IT" dirty="0" smtClean="0"/>
              <a:t> </a:t>
            </a:r>
            <a:r>
              <a:rPr lang="it-IT" dirty="0" err="1" smtClean="0"/>
              <a:t>having</a:t>
            </a:r>
            <a:r>
              <a:rPr lang="it-IT" dirty="0" smtClean="0"/>
              <a:t>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adavantage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himself</a:t>
            </a:r>
            <a:r>
              <a:rPr lang="it-IT" dirty="0" smtClean="0"/>
              <a:t> or  </a:t>
            </a:r>
            <a:r>
              <a:rPr lang="it-IT" dirty="0" err="1" smtClean="0"/>
              <a:t>even</a:t>
            </a:r>
            <a:r>
              <a:rPr lang="it-IT" dirty="0" smtClean="0"/>
              <a:t> standing a loss</a:t>
            </a:r>
          </a:p>
          <a:p>
            <a:pPr>
              <a:buNone/>
            </a:pPr>
            <a:r>
              <a:rPr lang="it-IT" dirty="0" smtClean="0"/>
              <a:t>					Carlo </a:t>
            </a:r>
            <a:r>
              <a:rPr lang="it-IT" dirty="0" smtClean="0"/>
              <a:t>Cipolla : </a:t>
            </a:r>
            <a:r>
              <a:rPr lang="it-IT" dirty="0" err="1" smtClean="0"/>
              <a:t>Economist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STUPIDITY STANDS FOR: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142976" y="2571744"/>
            <a:ext cx="7430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it-IT" sz="5400" dirty="0" smtClean="0"/>
              <a:t>Do </a:t>
            </a:r>
            <a:r>
              <a:rPr lang="it-IT" sz="5400" dirty="0" err="1" smtClean="0"/>
              <a:t>Not</a:t>
            </a:r>
            <a:r>
              <a:rPr lang="it-IT" sz="5400" dirty="0" smtClean="0"/>
              <a:t> </a:t>
            </a:r>
            <a:r>
              <a:rPr lang="it-IT" sz="5400" dirty="0" err="1" smtClean="0"/>
              <a:t>consider</a:t>
            </a:r>
            <a:r>
              <a:rPr lang="it-IT" sz="5400" dirty="0" smtClean="0"/>
              <a:t> the TIME</a:t>
            </a:r>
            <a:endParaRPr lang="it-IT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472" y="1714488"/>
            <a:ext cx="799981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 MUST LOVE YOUR JOB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TEVE JOB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2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The love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job </a:t>
            </a:r>
            <a:r>
              <a:rPr lang="it-IT" dirty="0" err="1" smtClean="0"/>
              <a:t>Takes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High</a:t>
            </a:r>
          </a:p>
          <a:p>
            <a:r>
              <a:rPr lang="it-IT" dirty="0" err="1" smtClean="0"/>
              <a:t>Lets</a:t>
            </a:r>
            <a:r>
              <a:rPr lang="it-IT" dirty="0" smtClean="0"/>
              <a:t> 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people “high tone”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00364" y="1571612"/>
            <a:ext cx="319209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Hard work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142976" y="2285992"/>
            <a:ext cx="664342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honest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with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people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period…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7158" y="2714620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REINVENT</a:t>
            </a:r>
            <a:endParaRPr lang="it-IT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4414" y="2071678"/>
            <a:ext cx="65160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discipline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28794" y="1857364"/>
            <a:ext cx="579017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partner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that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Supports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786182" y="1785926"/>
            <a:ext cx="19078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  <a:p>
            <a:pPr algn="ctr"/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FIRE</a:t>
            </a: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1, 2, 3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071538" y="1714488"/>
            <a:ext cx="752218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Remember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</a:t>
            </a:r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it-IT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It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’s high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make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</a:t>
            </a:r>
          </a:p>
          <a:p>
            <a:pPr algn="ctr"/>
            <a:r>
              <a:rPr lang="it-IT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DIFFERENCE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did you know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3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Everything</a:t>
            </a:r>
            <a:r>
              <a:rPr lang="it-IT" dirty="0" smtClean="0"/>
              <a:t> 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changed</a:t>
            </a:r>
            <a:r>
              <a:rPr lang="it-IT" dirty="0" smtClean="0"/>
              <a:t> and </a:t>
            </a:r>
            <a:r>
              <a:rPr lang="it-IT" dirty="0" err="1" smtClean="0"/>
              <a:t>keep</a:t>
            </a:r>
            <a:r>
              <a:rPr lang="it-IT" dirty="0" smtClean="0"/>
              <a:t> on </a:t>
            </a:r>
            <a:r>
              <a:rPr lang="it-IT" dirty="0" err="1" smtClean="0"/>
              <a:t>changing</a:t>
            </a:r>
            <a:endParaRPr lang="it-IT" dirty="0" smtClean="0"/>
          </a:p>
          <a:p>
            <a:r>
              <a:rPr lang="it-IT" dirty="0" err="1" smtClean="0"/>
              <a:t>Your</a:t>
            </a:r>
            <a:r>
              <a:rPr lang="it-IT" dirty="0" smtClean="0"/>
              <a:t> job ….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changing…</a:t>
            </a:r>
            <a:endParaRPr lang="it-IT" dirty="0" smtClean="0"/>
          </a:p>
          <a:p>
            <a:r>
              <a:rPr lang="it-IT" dirty="0" smtClean="0"/>
              <a:t>The way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making</a:t>
            </a:r>
            <a:r>
              <a:rPr lang="it-IT" dirty="0" smtClean="0"/>
              <a:t> business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changing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Everything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faster</a:t>
            </a:r>
            <a:r>
              <a:rPr lang="it-IT" dirty="0" smtClean="0"/>
              <a:t> and </a:t>
            </a:r>
            <a:r>
              <a:rPr lang="it-IT" dirty="0" err="1" smtClean="0"/>
              <a:t>faster…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3286124"/>
            <a:ext cx="8229600" cy="1143000"/>
          </a:xfrm>
        </p:spPr>
        <p:txBody>
          <a:bodyPr>
            <a:noAutofit/>
          </a:bodyPr>
          <a:lstStyle/>
          <a:p>
            <a:r>
              <a:rPr lang="it-IT" sz="8800" dirty="0" smtClean="0"/>
              <a:t>The </a:t>
            </a:r>
            <a:r>
              <a:rPr lang="it-IT" sz="8800" dirty="0" err="1" smtClean="0"/>
              <a:t>rules</a:t>
            </a:r>
            <a:endParaRPr lang="it-IT" sz="8800" dirty="0"/>
          </a:p>
        </p:txBody>
      </p:sp>
      <p:sp>
        <p:nvSpPr>
          <p:cNvPr id="4" name="Rettangolo 3"/>
          <p:cNvSpPr/>
          <p:nvPr/>
        </p:nvSpPr>
        <p:spPr>
          <a:xfrm>
            <a:off x="1428728" y="857232"/>
            <a:ext cx="6410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secret </a:t>
            </a:r>
            <a:r>
              <a:rPr lang="it-IT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success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1 )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3429000"/>
            <a:ext cx="8229600" cy="4525963"/>
          </a:xfrm>
        </p:spPr>
        <p:txBody>
          <a:bodyPr/>
          <a:lstStyle/>
          <a:p>
            <a:r>
              <a:rPr lang="it-IT" dirty="0" err="1" smtClean="0">
                <a:solidFill>
                  <a:srgbClr val="FF0000"/>
                </a:solidFill>
              </a:rPr>
              <a:t>Everybody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in </a:t>
            </a:r>
            <a:r>
              <a:rPr lang="it-IT" dirty="0" err="1" smtClean="0"/>
              <a:t>your</a:t>
            </a:r>
            <a:r>
              <a:rPr lang="it-IT" dirty="0" smtClean="0"/>
              <a:t> group </a:t>
            </a:r>
            <a:r>
              <a:rPr lang="it-IT" dirty="0" err="1" smtClean="0"/>
              <a:t>must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treated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best friend or 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best </a:t>
            </a:r>
            <a:r>
              <a:rPr lang="it-IT" dirty="0" err="1" smtClean="0"/>
              <a:t>Customer…</a:t>
            </a:r>
            <a:r>
              <a:rPr lang="it-IT" dirty="0" smtClean="0"/>
              <a:t>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only</a:t>
            </a:r>
            <a:r>
              <a:rPr lang="it-IT" dirty="0" smtClean="0"/>
              <a:t> way </a:t>
            </a:r>
            <a:r>
              <a:rPr lang="it-IT" dirty="0" err="1" smtClean="0"/>
              <a:t>you</a:t>
            </a:r>
            <a:r>
              <a:rPr lang="it-IT" dirty="0" smtClean="0"/>
              <a:t> can </a:t>
            </a:r>
            <a:r>
              <a:rPr lang="it-IT" dirty="0" err="1" smtClean="0"/>
              <a:t>receive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help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achieve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goal…</a:t>
            </a:r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You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cannot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achieve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any</a:t>
            </a:r>
            <a:r>
              <a:rPr lang="it-IT" dirty="0" smtClean="0">
                <a:solidFill>
                  <a:srgbClr val="FF0000"/>
                </a:solidFill>
              </a:rPr>
              <a:t> goal in </a:t>
            </a:r>
            <a:r>
              <a:rPr lang="it-IT" dirty="0" err="1" smtClean="0">
                <a:solidFill>
                  <a:srgbClr val="FF0000"/>
                </a:solidFill>
              </a:rPr>
              <a:t>your</a:t>
            </a:r>
            <a:r>
              <a:rPr lang="it-IT" dirty="0" smtClean="0">
                <a:solidFill>
                  <a:srgbClr val="FF0000"/>
                </a:solidFill>
              </a:rPr>
              <a:t> life </a:t>
            </a:r>
            <a:r>
              <a:rPr lang="it-IT" dirty="0" err="1" smtClean="0">
                <a:solidFill>
                  <a:srgbClr val="FF0000"/>
                </a:solidFill>
              </a:rPr>
              <a:t>by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yourself…alone</a:t>
            </a:r>
            <a:r>
              <a:rPr lang="it-IT" dirty="0" smtClean="0">
                <a:solidFill>
                  <a:srgbClr val="FF0000"/>
                </a:solidFill>
              </a:rPr>
              <a:t> !!!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85786" y="1643050"/>
            <a:ext cx="7630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inclusive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indivudual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214414" y="1428736"/>
            <a:ext cx="658481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Don’t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waste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time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it-IT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1: 10.000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second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tempo_to_WMV_clip0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427</Words>
  <Application>Microsoft Office PowerPoint</Application>
  <PresentationFormat>Presentazione su schermo (4:3)</PresentationFormat>
  <Paragraphs>86</Paragraphs>
  <Slides>33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Tema di Office</vt:lpstr>
      <vt:lpstr>1_Tema di Office</vt:lpstr>
      <vt:lpstr>It’s high time to change</vt:lpstr>
      <vt:lpstr>Diapositiva 2</vt:lpstr>
      <vt:lpstr>In this period… </vt:lpstr>
      <vt:lpstr>Diapositiva 4</vt:lpstr>
      <vt:lpstr>Diapositiva 5</vt:lpstr>
      <vt:lpstr>The rules</vt:lpstr>
      <vt:lpstr>1 )</vt:lpstr>
      <vt:lpstr>Diapositiva 8</vt:lpstr>
      <vt:lpstr>Diapositiva 9</vt:lpstr>
      <vt:lpstr>Diapositiva 10</vt:lpstr>
      <vt:lpstr>Personally</vt:lpstr>
      <vt:lpstr>Diapositiva 12</vt:lpstr>
      <vt:lpstr>Diapositiva 13</vt:lpstr>
      <vt:lpstr>Question ?</vt:lpstr>
      <vt:lpstr>Diapositiva 15</vt:lpstr>
      <vt:lpstr>Diapositiva 16</vt:lpstr>
      <vt:lpstr>Diapositiva 17</vt:lpstr>
      <vt:lpstr>Diapositiva 18</vt:lpstr>
      <vt:lpstr>Diapositiva 19</vt:lpstr>
      <vt:lpstr>Stupidity</vt:lpstr>
      <vt:lpstr>Diapositiva 21</vt:lpstr>
      <vt:lpstr>Diapositiva 22</vt:lpstr>
      <vt:lpstr>Diapositiva 23</vt:lpstr>
      <vt:lpstr>STUPIDITY STANDS FOR: 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Coppola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Fede</dc:creator>
  <cp:lastModifiedBy>Fede</cp:lastModifiedBy>
  <cp:revision>25</cp:revision>
  <dcterms:created xsi:type="dcterms:W3CDTF">2008-06-10T21:15:40Z</dcterms:created>
  <dcterms:modified xsi:type="dcterms:W3CDTF">2008-06-12T10:03:16Z</dcterms:modified>
</cp:coreProperties>
</file>